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7826-608D-4935-B2EE-D65EB57CBB54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E5E0-5690-400F-8A27-C89A981B9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0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7826-608D-4935-B2EE-D65EB57CBB54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E5E0-5690-400F-8A27-C89A981B9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42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7826-608D-4935-B2EE-D65EB57CBB54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E5E0-5690-400F-8A27-C89A981B9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7826-608D-4935-B2EE-D65EB57CBB54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E5E0-5690-400F-8A27-C89A981B9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509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7826-608D-4935-B2EE-D65EB57CBB54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E5E0-5690-400F-8A27-C89A981B9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30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7826-608D-4935-B2EE-D65EB57CBB54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E5E0-5690-400F-8A27-C89A981B9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58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7826-608D-4935-B2EE-D65EB57CBB54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E5E0-5690-400F-8A27-C89A981B9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02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7826-608D-4935-B2EE-D65EB57CBB54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E5E0-5690-400F-8A27-C89A981B9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63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7826-608D-4935-B2EE-D65EB57CBB54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E5E0-5690-400F-8A27-C89A981B9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66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7826-608D-4935-B2EE-D65EB57CBB54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E5E0-5690-400F-8A27-C89A981B9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94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7826-608D-4935-B2EE-D65EB57CBB54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E5E0-5690-400F-8A27-C89A981B9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68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E7826-608D-4935-B2EE-D65EB57CBB54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4E5E0-5690-400F-8A27-C89A981B9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67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88" cy="6858000"/>
          </a:xfrm>
        </p:spPr>
      </p:pic>
    </p:spTree>
    <p:extLst>
      <p:ext uri="{BB962C8B-B14F-4D97-AF65-F5344CB8AC3E}">
        <p14:creationId xmlns:p14="http://schemas.microsoft.com/office/powerpoint/2010/main" val="255554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88" cy="6857999"/>
          </a:xfrm>
        </p:spPr>
      </p:pic>
    </p:spTree>
    <p:extLst>
      <p:ext uri="{BB962C8B-B14F-4D97-AF65-F5344CB8AC3E}">
        <p14:creationId xmlns:p14="http://schemas.microsoft.com/office/powerpoint/2010/main" val="29083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60960"/>
            <a:ext cx="12175088" cy="6797040"/>
          </a:xfrm>
        </p:spPr>
      </p:pic>
    </p:spTree>
    <p:extLst>
      <p:ext uri="{BB962C8B-B14F-4D97-AF65-F5344CB8AC3E}">
        <p14:creationId xmlns:p14="http://schemas.microsoft.com/office/powerpoint/2010/main" val="32023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127111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189684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1602449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63675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1980380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1490418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2113376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09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19808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7999"/>
          </a:xfrm>
        </p:spPr>
      </p:pic>
    </p:spTree>
    <p:extLst>
      <p:ext uri="{BB962C8B-B14F-4D97-AF65-F5344CB8AC3E}">
        <p14:creationId xmlns:p14="http://schemas.microsoft.com/office/powerpoint/2010/main" val="34849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3824756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62300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41962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1035322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1025912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4050254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3559171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1743335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29460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5"/>
            <a:ext cx="12191999" cy="6886333"/>
          </a:xfrm>
        </p:spPr>
      </p:pic>
    </p:spTree>
    <p:extLst>
      <p:ext uri="{BB962C8B-B14F-4D97-AF65-F5344CB8AC3E}">
        <p14:creationId xmlns:p14="http://schemas.microsoft.com/office/powerpoint/2010/main" val="278536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3161980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3658706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2203208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7999"/>
          </a:xfrm>
        </p:spPr>
      </p:pic>
    </p:spTree>
    <p:extLst>
      <p:ext uri="{BB962C8B-B14F-4D97-AF65-F5344CB8AC3E}">
        <p14:creationId xmlns:p14="http://schemas.microsoft.com/office/powerpoint/2010/main" val="3558137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2018754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7999"/>
          </a:xfrm>
        </p:spPr>
      </p:pic>
    </p:spTree>
    <p:extLst>
      <p:ext uri="{BB962C8B-B14F-4D97-AF65-F5344CB8AC3E}">
        <p14:creationId xmlns:p14="http://schemas.microsoft.com/office/powerpoint/2010/main" val="1460644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7999"/>
          </a:xfrm>
        </p:spPr>
      </p:pic>
    </p:spTree>
    <p:extLst>
      <p:ext uri="{BB962C8B-B14F-4D97-AF65-F5344CB8AC3E}">
        <p14:creationId xmlns:p14="http://schemas.microsoft.com/office/powerpoint/2010/main" val="2377417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3165760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2994985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122409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67000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3403066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1010072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34871410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65129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52" cy="6858000"/>
          </a:xfrm>
        </p:spPr>
      </p:pic>
    </p:spTree>
    <p:extLst>
      <p:ext uri="{BB962C8B-B14F-4D97-AF65-F5344CB8AC3E}">
        <p14:creationId xmlns:p14="http://schemas.microsoft.com/office/powerpoint/2010/main" val="298943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88" cy="6858000"/>
          </a:xfrm>
        </p:spPr>
      </p:pic>
    </p:spTree>
    <p:extLst>
      <p:ext uri="{BB962C8B-B14F-4D97-AF65-F5344CB8AC3E}">
        <p14:creationId xmlns:p14="http://schemas.microsoft.com/office/powerpoint/2010/main" val="80998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8705"/>
            <a:ext cx="12175088" cy="6871063"/>
          </a:xfrm>
        </p:spPr>
      </p:pic>
    </p:spTree>
    <p:extLst>
      <p:ext uri="{BB962C8B-B14F-4D97-AF65-F5344CB8AC3E}">
        <p14:creationId xmlns:p14="http://schemas.microsoft.com/office/powerpoint/2010/main" val="76739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88" cy="6858000"/>
          </a:xfrm>
        </p:spPr>
      </p:pic>
    </p:spTree>
    <p:extLst>
      <p:ext uri="{BB962C8B-B14F-4D97-AF65-F5344CB8AC3E}">
        <p14:creationId xmlns:p14="http://schemas.microsoft.com/office/powerpoint/2010/main" val="15037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88" cy="6932023"/>
          </a:xfrm>
        </p:spPr>
      </p:pic>
    </p:spTree>
    <p:extLst>
      <p:ext uri="{BB962C8B-B14F-4D97-AF65-F5344CB8AC3E}">
        <p14:creationId xmlns:p14="http://schemas.microsoft.com/office/powerpoint/2010/main" val="23682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1"/>
            <a:ext cx="12175088" cy="6844628"/>
          </a:xfrm>
        </p:spPr>
      </p:pic>
    </p:spTree>
    <p:extLst>
      <p:ext uri="{BB962C8B-B14F-4D97-AF65-F5344CB8AC3E}">
        <p14:creationId xmlns:p14="http://schemas.microsoft.com/office/powerpoint/2010/main" val="15993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Ишмаметьева</dc:creator>
  <cp:lastModifiedBy>Евгения Ишмаметьева</cp:lastModifiedBy>
  <cp:revision>6</cp:revision>
  <dcterms:created xsi:type="dcterms:W3CDTF">2019-02-28T12:07:30Z</dcterms:created>
  <dcterms:modified xsi:type="dcterms:W3CDTF">2019-02-28T13:09:12Z</dcterms:modified>
</cp:coreProperties>
</file>